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9CB3B1-4878-4C8A-B28B-CA271CD16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FEB1650-1D9F-42D0-97F8-6AE376EDE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15F505-B10B-43F7-A440-C343DD168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6FEE8B-BAE3-4AAB-ADF9-CA6EFBB04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4BF094-9430-4FEE-862A-9B572526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54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B4F390-A6CB-4D6C-A82D-049957368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18FE5C-22F2-49A1-B55D-F4A03B16E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FF9A02-C7CB-4B44-90C4-37E9FF4B3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5E6F15-6706-4D5D-9ACF-51A153197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E1CFBB-3263-4B2E-9A00-ED6A95630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44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DB3AA5D-8BB0-4453-B31E-1AF18B85A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071D65-D6AE-489A-BE76-375E2C94A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46B6FE-262F-4DF7-A711-5833FE49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20E4E-F9C6-4230-A462-57F685668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57ED17-69CE-4B23-AD37-74296414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82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60C1A-35B6-4EC4-9746-6D7C3D94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790E89-DC8C-4BF2-AE78-214DE5AB0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BEFE5A-0378-4D41-9C85-D5AEC77DA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C6CC01-E9CE-45E2-80D1-60A14E4C5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0D9C67-EAFE-4E04-8DC6-7EE1DF708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47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3A1134-F3C5-43FC-8584-EEBE18075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BCE6F4-CB92-4814-83CE-62C74058E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A43CED-63BD-491E-857E-0BF7F6ED3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5E7778-353A-4573-9D98-7C8BC58A9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E108AE-E476-4E08-8AF7-6CF7865BE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6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243C2D-4885-423E-84A2-12108865E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68D002-D686-4320-A383-925FBE0C6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A5DD67-7009-4A9E-9AC8-8DD2DCEE2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BC1681-4944-4D9E-9DD3-31B6680F5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A285BD-B43C-4C6E-BC7B-672ACFC47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71F5B9-AD7C-43DE-9F00-817329864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12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5CD97E-D25C-4AE1-9310-BDA390B5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C09DF-2346-4FFA-AFEA-A8DA9020E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0E6F30-CC6A-42D2-9005-8C5C25161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CF7E55-6BC0-4254-920B-7BA64C2CCA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3F430E-9839-4895-9CF4-D2C4ADBC01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DDC99C7-716F-442B-B74E-0262F535D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E5888B-FFFE-4325-AE19-95812302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3E871AD-91BB-4948-A948-B6162A81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95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1BFBE0-70F9-46FA-9164-288FD7C2E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D5ED77-23E2-42C3-A686-17AE7F43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69498F2-3686-4A84-8185-77BF7FBAD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D87456-E30B-4356-95E6-FAB6B3C4E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85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74E355-5253-45C4-85FD-A04456AA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C039676-BAC3-40FB-8D56-ED6A6B44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5F1AFD9-A178-41C8-B79B-9CA9236D8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69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DA22FB-FC4F-43F0-8660-BD578DC2A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399A0E-3158-4931-A16A-2637A4EB4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06A5BDC-96CA-4859-B198-73782FF858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1E020B-4603-431A-893B-1EA95CE1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1585B0-6DFE-41C3-A8FA-C0AA854F2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3DE825-82BB-4BCB-BB52-AD9131645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65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D89071-13DF-4B14-9344-651D2E2B5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0705B59-3CB5-4DE5-9A0A-DA8118EBBD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3D690B-C5F8-480E-BD25-0BB3F9BC0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E73220-44EC-4732-8295-8934A3D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8ADFC1-A9AA-4E7B-8D4B-44738A84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277F5-8C07-48B9-89B0-C2388FACF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12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443531E-490D-459A-883C-49C2F009A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1BAEAE-8304-4C03-9BE4-1C484288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E427F6-77C7-4534-A0A6-9D913644F9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9D89-47EE-4CA9-8FD1-FD320E4A18DB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55FECA-72C5-45BE-8BE2-9A610CD3D2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2F3E66-B95B-4B67-9F0F-15FD8E0552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6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97CFAE7-092E-404B-B70A-F3C0757C6FF6}"/>
              </a:ext>
            </a:extLst>
          </p:cNvPr>
          <p:cNvSpPr/>
          <p:nvPr/>
        </p:nvSpPr>
        <p:spPr>
          <a:xfrm>
            <a:off x="629392" y="463138"/>
            <a:ext cx="10877798" cy="24214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ja-JP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24</a:t>
            </a:r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回日本肝がん分子標的治療研究会</a:t>
            </a:r>
            <a:endParaRPr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171860F-44EC-4C7B-97F4-FED60E514DD8}"/>
              </a:ext>
            </a:extLst>
          </p:cNvPr>
          <p:cNvGrpSpPr/>
          <p:nvPr/>
        </p:nvGrpSpPr>
        <p:grpSpPr>
          <a:xfrm>
            <a:off x="1746330" y="1786350"/>
            <a:ext cx="8424936" cy="4608512"/>
            <a:chOff x="1876959" y="1346817"/>
            <a:chExt cx="8424936" cy="4608512"/>
          </a:xfrm>
        </p:grpSpPr>
        <p:sp>
          <p:nvSpPr>
            <p:cNvPr id="4" name="テキスト ボックス 2">
              <a:extLst>
                <a:ext uri="{FF2B5EF4-FFF2-40B4-BE49-F238E27FC236}">
                  <a16:creationId xmlns:a16="http://schemas.microsoft.com/office/drawing/2014/main" id="{C9BF8135-B0F4-4291-B106-137B29556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105" y="2884633"/>
              <a:ext cx="8411790" cy="2062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dirty="0">
                  <a:latin typeface="HGP創英角ｺﾞｼｯｸUB" pitchFamily="50" charset="-128"/>
                  <a:ea typeface="HGP創英角ｺﾞｼｯｸUB" pitchFamily="50" charset="-128"/>
                </a:rPr>
                <a:t>演題発表に関連し、開示すべきＣＯＩ関係にある</a:t>
              </a:r>
              <a:endParaRPr lang="en-US" altLang="ja-JP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dirty="0">
                  <a:latin typeface="HGP創英角ｺﾞｼｯｸUB" pitchFamily="50" charset="-128"/>
                  <a:ea typeface="HGP創英角ｺﾞｼｯｸUB" pitchFamily="50" charset="-128"/>
                </a:rPr>
                <a:t>企業などはありません。</a:t>
              </a:r>
              <a:endParaRPr lang="en-US" altLang="ja-JP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E9D31C21-C790-45FF-ABCB-54C3F3CCD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257" y="1346817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24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発表者名（全員）：　○○ ○○、 ○○ ○○、 ○○ ○○、</a:t>
              </a:r>
              <a:endParaRPr kumimoji="0" lang="en-US" altLang="ja-JP" sz="24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24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　 ○○ ○○、 ○○ ○○、 ○○ ○○</a:t>
              </a:r>
              <a:endParaRPr kumimoji="0" lang="en-US" altLang="ja-JP" sz="24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テキスト ボックス 2">
              <a:extLst>
                <a:ext uri="{FF2B5EF4-FFF2-40B4-BE49-F238E27FC236}">
                  <a16:creationId xmlns:a16="http://schemas.microsoft.com/office/drawing/2014/main" id="{62EF3C47-9CCB-4987-819F-8F3B6333F0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6959" y="4878111"/>
              <a:ext cx="841179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※</a:t>
              </a:r>
              <a:r>
                <a:rPr lang="ja-JP" altLang="en-US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この形式はサンプルなので、必要な情報が</a:t>
              </a:r>
              <a:endParaRPr lang="en-US" altLang="ja-JP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 開示されれば、形式は自由です。</a:t>
              </a:r>
              <a:endParaRPr lang="en-US" altLang="ja-JP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824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INTERPRETER-1</cp:lastModifiedBy>
  <cp:revision>2</cp:revision>
  <dcterms:created xsi:type="dcterms:W3CDTF">2020-07-30T03:23:55Z</dcterms:created>
  <dcterms:modified xsi:type="dcterms:W3CDTF">2021-07-12T07:04:10Z</dcterms:modified>
</cp:coreProperties>
</file>