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CB3B1-4878-4C8A-B28B-CA271CD16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EB1650-1D9F-42D0-97F8-6AE376EDE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15F505-B10B-43F7-A440-C343DD16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FEE8B-BAE3-4AAB-ADF9-CA6EFBB0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BF094-9430-4FEE-862A-9B57252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4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4F390-A6CB-4D6C-A82D-04995736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8FE5C-22F2-49A1-B55D-F4A03B16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F9A02-C7CB-4B44-90C4-37E9FF4B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E6F15-6706-4D5D-9ACF-51A15319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1CFBB-3263-4B2E-9A00-ED6A9563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B3AA5D-8BB0-4453-B31E-1AF18B85A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71D65-D6AE-489A-BE76-375E2C94A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46B6FE-262F-4DF7-A711-5833FE49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20E4E-F9C6-4230-A462-57F68566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57ED17-69CE-4B23-AD37-7429641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2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60C1A-35B6-4EC4-9746-6D7C3D94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790E89-DC8C-4BF2-AE78-214DE5AB0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EFE5A-0378-4D41-9C85-D5AEC77D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6CC01-E9CE-45E2-80D1-60A14E4C5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0D9C67-EAFE-4E04-8DC6-7EE1DF70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A1134-F3C5-43FC-8584-EEBE18075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BCE6F4-CB92-4814-83CE-62C74058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A43CED-63BD-491E-857E-0BF7F6ED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E7778-353A-4573-9D98-7C8BC58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108AE-E476-4E08-8AF7-6CF7865B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6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43C2D-4885-423E-84A2-12108865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68D002-D686-4320-A383-925FBE0C6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A5DD67-7009-4A9E-9AC8-8DD2DCEE2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BC1681-4944-4D9E-9DD3-31B6680F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A285BD-B43C-4C6E-BC7B-672ACFC4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71F5B9-AD7C-43DE-9F00-81732986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CD97E-D25C-4AE1-9310-BDA390B5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C09DF-2346-4FFA-AFEA-A8DA9020E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0E6F30-CC6A-42D2-9005-8C5C25161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CF7E55-6BC0-4254-920B-7BA64C2CC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3F430E-9839-4895-9CF4-D2C4ADBC0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DC99C7-716F-442B-B74E-0262F535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E5888B-FFFE-4325-AE19-95812302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E871AD-91BB-4948-A948-B6162A81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5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BFBE0-70F9-46FA-9164-288FD7C2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D5ED77-23E2-42C3-A686-17AE7F4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9498F2-3686-4A84-8185-77BF7FBA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87456-E30B-4356-95E6-FAB6B3C4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74E355-5253-45C4-85FD-A04456AA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039676-BAC3-40FB-8D56-ED6A6B44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F1AFD9-A178-41C8-B79B-9CA9236D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A22FB-FC4F-43F0-8660-BD578DC2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399A0E-3158-4931-A16A-2637A4EB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6A5BDC-96CA-4859-B198-73782FF85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E020B-4603-431A-893B-1EA95CE1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1585B0-6DFE-41C3-A8FA-C0AA854F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3DE825-82BB-4BCB-BB52-AD913164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5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89071-13DF-4B14-9344-651D2E2B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705B59-3CB5-4DE5-9A0A-DA8118EBB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3D690B-C5F8-480E-BD25-0BB3F9BC0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E73220-44EC-4732-8295-8934A3D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ADFC1-A9AA-4E7B-8D4B-44738A84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277F5-8C07-48B9-89B0-C2388FAC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1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3531E-490D-459A-883C-49C2F009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1BAEAE-8304-4C03-9BE4-1C4842884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E427F6-77C7-4534-A0A6-9D913644F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2021/7/12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5FECA-72C5-45BE-8BE2-9A610CD3D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F3E66-B95B-4B67-9F0F-15FD8E055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24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46330" y="1786350"/>
            <a:ext cx="8424936" cy="4608512"/>
            <a:chOff x="1876959" y="1346817"/>
            <a:chExt cx="8424936" cy="4608512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105" y="2884633"/>
              <a:ext cx="8411790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959" y="4878111"/>
              <a:ext cx="841179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この形式はサンプルなので、必要な情報が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開示されれば、形式は自由です。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INTERPRETER-1</cp:lastModifiedBy>
  <cp:revision>2</cp:revision>
  <dcterms:created xsi:type="dcterms:W3CDTF">2020-07-30T03:23:55Z</dcterms:created>
  <dcterms:modified xsi:type="dcterms:W3CDTF">2021-07-12T07:04:10Z</dcterms:modified>
</cp:coreProperties>
</file>