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77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16FBBA-4A33-4781-8EB6-9FC4AC6B7C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516D6A-4075-4541-B5A8-8D53129982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E16319-5D59-4E24-AB13-0E9E655CCC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C5741D-1461-44B9-99B1-C1A37FAA4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C49A98-2CA2-4D2D-A87D-15DC6DACB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290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0A0354-62FA-4788-A8C7-A5DA37F3A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808C8BC4-0CF0-4204-A11B-B1267AF9B8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CA1779-1AD5-4E5D-9F2C-C6CD86705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FE4A7C-3DE8-4019-B67A-9B9FC0E6F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42BDE7-D31A-414C-A490-670BAF0F9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561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E60C79D-0F44-403A-9E46-5CE64CBD98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70CC037-441E-4B80-B1DC-19E6578332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D161AB-A064-4B26-88C2-54EA68E00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812F5D-AACC-469E-B405-0B6A89346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68E51E-088C-4FFF-89EB-670ED22D4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871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515C23-72DE-4191-A8CF-443A5043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D16190-69E4-4181-9F03-E2A13B5F12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998EDC-C178-4EAD-8F4D-330557271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E444A-D4C3-4F58-9B31-64DCEC43F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CE5A29-2F84-4D54-8C76-FAA801140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10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47D7D8-100E-4C90-816D-A2AC6C829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B8E98AC-6A4C-46B5-9D0A-F51C2C0228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4B0C73D-00D6-469B-886F-C827D372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D17C535-03E8-4F93-9ABA-311E97C66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54A7CD-775D-4F94-94EB-679BBABF7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61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13264A-ED4A-4F08-B336-0F0C58A803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C1968A2-A820-49BF-811E-87620B1CE9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D263C8B-DFB3-49AC-8F99-D2FED2CCFF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3A2B4C-2D31-4DBA-8414-E23CFF32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952697-0CA8-4E26-985E-BA4693063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C88A6B9-734E-4B2A-AD0E-FBD75255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08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5BE163-9B8B-419A-8241-63711B1AE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91F7DDA-4F74-41CC-A5CA-F9D9174CB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BBD4C14-F72D-4BC2-8002-6B2D16AD2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B187139-817B-45D2-ADB9-D1F4B29B84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EAEE222-3817-451C-AC67-55E278A0F8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215AE88-57EE-4D10-B810-273C33BE7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6518577-9619-4800-8A33-6E069E4B4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B67D6BF-FC7E-406D-A11A-AD659812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4364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BCF4D2-99EF-484F-9D23-3697000B4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E6E784-5875-472B-B94F-5B771D661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02A3B14-9E73-4C13-836F-D06F90348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D2E4D5-F340-4E68-A7FC-34B29A316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537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5B0DE4D-84B9-4365-BDF1-AA04A377A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4BA416C-A259-4906-B2F3-A7CBD64B9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851EA5-8E8E-4D5B-8168-4AD3B8E9D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214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DAB467-A1E0-4205-B02E-CD20446A02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872C22-6D64-44B9-99D8-5DA73898B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9EA2CCD-FDBC-4381-BF40-11A63AC71F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87DC10-A889-4D2D-A5C2-640C3DEC5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6781A3E-7093-4D2A-B4C1-07DE2EAF5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BF4059-4375-4DBB-A566-B01CD8CE8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78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455171-BA32-4834-A5B7-92BE4EA7A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59D4D8B-1B05-45AB-8165-6A8B71FD44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001953-ADC2-4C46-96E5-5F50CEF6F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4B7C28-EF2D-40CD-ADB8-F36520818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87F661-1623-47C3-8A64-CB3107D04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5761AAC-B2F7-4742-8192-F0D0C1460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33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8BE1A1B-E2E3-44AD-AD00-84E367F0D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5A46A86-0699-4CAA-96E0-BE2B198AAC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9D2616D-629A-4D58-8DED-9EDF6FC9BD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69B4-EC67-4CEC-9656-D1561EEB9558}" type="datetimeFigureOut">
              <a:rPr kumimoji="1" lang="ja-JP" altLang="en-US" smtClean="0"/>
              <a:t>2021/7/12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5D5B19-EB9D-4566-ABEB-11AD67F20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D6D779-12D2-4AC1-92F3-C56FA6A944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47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140058-A0F6-4CCE-9B1C-238F069D343E}"/>
              </a:ext>
            </a:extLst>
          </p:cNvPr>
          <p:cNvSpPr/>
          <p:nvPr/>
        </p:nvSpPr>
        <p:spPr>
          <a:xfrm>
            <a:off x="629392" y="463138"/>
            <a:ext cx="10877798" cy="242149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40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24</a:t>
            </a:r>
            <a:r>
              <a:rPr lang="ja-JP" altLang="en-US" sz="40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日本肝がん分子標的治療研究会</a:t>
            </a:r>
            <a:endParaRPr lang="en-US" altLang="ja-JP" sz="40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68BDF3-7E2A-4454-B392-8FB8CE7EE317}"/>
              </a:ext>
            </a:extLst>
          </p:cNvPr>
          <p:cNvGrpSpPr/>
          <p:nvPr/>
        </p:nvGrpSpPr>
        <p:grpSpPr>
          <a:xfrm>
            <a:off x="1688335" y="2035109"/>
            <a:ext cx="8815330" cy="4669076"/>
            <a:chOff x="234670" y="1916832"/>
            <a:chExt cx="8815330" cy="4669076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1382CAD0-C602-4BE1-8002-C82186B6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26" y="1916832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4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kumimoji="0" lang="en-US" altLang="ja-JP" sz="2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kumimoji="0" lang="ja-JP" altLang="en-US" sz="24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kumimoji="0" lang="en-US" altLang="ja-JP" sz="24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A78D4D2A-40AC-44FF-A95E-AED7C13E5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4670" y="3060050"/>
              <a:ext cx="8698938" cy="4528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演題発表に関連し、開示すべき</a:t>
              </a:r>
              <a:r>
                <a:rPr lang="en-US" altLang="ja-JP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COI </a:t>
              </a: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関係にある企業などは下記のとおりです。</a:t>
              </a: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0C3F653D-41D6-4F5A-B87B-D19252C0D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3178" y="3585087"/>
              <a:ext cx="3059112" cy="30008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>
                <a:lnSpc>
                  <a:spcPct val="105000"/>
                </a:lnSpc>
              </a:pPr>
              <a:r>
                <a:rPr lang="en-US" altLang="ja-JP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①</a:t>
              </a: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顧問：</a:t>
              </a:r>
            </a:p>
            <a:p>
              <a:pPr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②株保有・利益：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③特許使用料：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④講演料：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⑤原稿料：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⑥受託研究・共同研究費：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⑦奨学寄付金：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⑧寄付講座所属：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⑨贈答品などの報酬：</a:t>
              </a: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37AA1E80-E66F-4711-A133-D32E74038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9174" y="3622596"/>
              <a:ext cx="2266950" cy="29633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あり（○○製薬）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20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910D054-D5AF-4578-B60F-6F2D56BDD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82734" y="4338327"/>
              <a:ext cx="4367266" cy="56673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E0020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sz="2000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←開示すべき内容がある項目のみ記載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18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</Words>
  <Application>Microsoft Office PowerPoint</Application>
  <PresentationFormat>ワイド画面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INTERPRETER-1</cp:lastModifiedBy>
  <cp:revision>2</cp:revision>
  <dcterms:created xsi:type="dcterms:W3CDTF">2020-07-30T03:29:09Z</dcterms:created>
  <dcterms:modified xsi:type="dcterms:W3CDTF">2021-07-12T07:07:47Z</dcterms:modified>
</cp:coreProperties>
</file>